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Caveat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obster"/>
      <p:regular r:id="rId31"/>
    </p:embeddedFont>
    <p:embeddedFont>
      <p:font typeface="Amatic SC"/>
      <p:regular r:id="rId32"/>
      <p:bold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Pacifico"/>
      <p:regular r:id="rId42"/>
    </p:embeddedFont>
    <p:embeddedFont>
      <p:font typeface="Spectral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Pacifico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44" Type="http://schemas.openxmlformats.org/officeDocument/2006/relationships/font" Target="fonts/Spectral-bold.fntdata"/><Relationship Id="rId21" Type="http://schemas.openxmlformats.org/officeDocument/2006/relationships/slide" Target="slides/slide16.xml"/><Relationship Id="rId43" Type="http://schemas.openxmlformats.org/officeDocument/2006/relationships/font" Target="fonts/Spectral-regular.fntdata"/><Relationship Id="rId24" Type="http://schemas.openxmlformats.org/officeDocument/2006/relationships/slide" Target="slides/slide19.xml"/><Relationship Id="rId46" Type="http://schemas.openxmlformats.org/officeDocument/2006/relationships/font" Target="fonts/Spectral-boldItalic.fntdata"/><Relationship Id="rId23" Type="http://schemas.openxmlformats.org/officeDocument/2006/relationships/slide" Target="slides/slide18.xml"/><Relationship Id="rId45" Type="http://schemas.openxmlformats.org/officeDocument/2006/relationships/font" Target="fonts/Spectral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veat-bold.fntdata"/><Relationship Id="rId25" Type="http://schemas.openxmlformats.org/officeDocument/2006/relationships/font" Target="fonts/Caveat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bster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AmaticSC-bold.fntdata"/><Relationship Id="rId10" Type="http://schemas.openxmlformats.org/officeDocument/2006/relationships/slide" Target="slides/slide5.xml"/><Relationship Id="rId32" Type="http://schemas.openxmlformats.org/officeDocument/2006/relationships/font" Target="fonts/AmaticSC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dfd5159b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dfd5159b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cfd249cd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cfd249cd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cfd249cd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3cfd249cd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ddd23ee4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3ddd23ee4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cfd249cd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3cfd249cd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ddd23ee4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ddd23ee4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3ddd23ee4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3ddd23ee4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3ddd23ee4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3ddd23ee4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3ddd23ee4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3ddd23ee4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ddd23ee4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3ddd23ee4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ddd23ee4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3ddd23ee4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dfd5159b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dfd5159b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dfd5159b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dfd5159b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dfd5159b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dfd5159b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cfd249cd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cfd249cd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cfd249cd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3cfd249cd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cfd249cd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3cfd249cd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cfd249cd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cfd249cd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5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1.gif"/><Relationship Id="rId6" Type="http://schemas.openxmlformats.org/officeDocument/2006/relationships/image" Target="../media/image19.gif"/><Relationship Id="rId7" Type="http://schemas.openxmlformats.org/officeDocument/2006/relationships/image" Target="../media/image14.gif"/><Relationship Id="rId8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0658"/>
            <a:ext cx="9143999" cy="464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25" y="152400"/>
            <a:ext cx="820675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obster"/>
                <a:ea typeface="Lobster"/>
                <a:cs typeface="Lobster"/>
                <a:sym typeface="Lobster"/>
              </a:rPr>
              <a:t>CONFLICTS WHEN MERGING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95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ca" sz="4200"/>
              <a:t>Fails at start</a:t>
            </a:r>
            <a:endParaRPr sz="4200"/>
          </a:p>
          <a:p>
            <a:pPr indent="-495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ca" sz="4200"/>
              <a:t>Fails during merge</a:t>
            </a:r>
            <a:endParaRPr sz="4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acifico"/>
                <a:ea typeface="Pacifico"/>
                <a:cs typeface="Pacifico"/>
                <a:sym typeface="Pacifico"/>
              </a:rPr>
              <a:t>CONFLICT </a:t>
            </a:r>
            <a:r>
              <a:rPr lang="ca" sz="4000">
                <a:latin typeface="Pacifico"/>
                <a:ea typeface="Pacifico"/>
                <a:cs typeface="Pacifico"/>
                <a:sym typeface="Pacifico"/>
              </a:rPr>
              <a:t>STRATEGYES</a:t>
            </a:r>
            <a:endParaRPr sz="40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solidFill>
            <a:srgbClr val="9900FF"/>
          </a:solidFill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-43529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veat"/>
              <a:buChar char="●"/>
            </a:pPr>
            <a:r>
              <a:rPr lang="ca" sz="4200">
                <a:latin typeface="Caveat"/>
                <a:ea typeface="Caveat"/>
                <a:cs typeface="Caveat"/>
                <a:sym typeface="Caveat"/>
              </a:rPr>
              <a:t>PANIC! (actually don’t)</a:t>
            </a:r>
            <a:endParaRPr sz="4200">
              <a:latin typeface="Caveat"/>
              <a:ea typeface="Caveat"/>
              <a:cs typeface="Caveat"/>
              <a:sym typeface="Caveat"/>
            </a:endParaRPr>
          </a:p>
          <a:p>
            <a:pPr indent="-43529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Char char="●"/>
            </a:pPr>
            <a:r>
              <a:rPr b="1" lang="ca" sz="4200" u="sng">
                <a:latin typeface="Spectral"/>
                <a:ea typeface="Spectral"/>
                <a:cs typeface="Spectral"/>
                <a:sym typeface="Spectral"/>
              </a:rPr>
              <a:t>Read the message git outputs slowly and trying to anderestand</a:t>
            </a:r>
            <a:br>
              <a:rPr b="1" lang="ca" sz="4200" u="sng">
                <a:latin typeface="Spectral"/>
                <a:ea typeface="Spectral"/>
                <a:cs typeface="Spectral"/>
                <a:sym typeface="Spectral"/>
              </a:rPr>
            </a:br>
            <a:endParaRPr b="1" sz="4200" u="sng">
              <a:latin typeface="Spectral"/>
              <a:ea typeface="Spectral"/>
              <a:cs typeface="Spectral"/>
              <a:sym typeface="Spectral"/>
            </a:endParaRPr>
          </a:p>
          <a:p>
            <a:pPr indent="-43529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matic SC"/>
              <a:buChar char="○"/>
            </a:pPr>
            <a:r>
              <a:rPr lang="ca" sz="4200">
                <a:latin typeface="Amatic SC"/>
                <a:ea typeface="Amatic SC"/>
                <a:cs typeface="Amatic SC"/>
                <a:sym typeface="Amatic SC"/>
              </a:rPr>
              <a:t>Use Alphabet’s search enginge (google)</a:t>
            </a:r>
            <a:endParaRPr sz="42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/>
        </p:nvSpPr>
        <p:spPr>
          <a:xfrm>
            <a:off x="1413725" y="543400"/>
            <a:ext cx="7009200" cy="42792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Times New Roman"/>
                <a:ea typeface="Times New Roman"/>
                <a:cs typeface="Times New Roman"/>
                <a:sym typeface="Times New Roman"/>
              </a:rPr>
              <a:t>Useful commands for when having conflicts (merging, not with your colleague who just put up an awfully looking presentation about Git)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1649125" y="1319300"/>
            <a:ext cx="1421100" cy="985200"/>
          </a:xfrm>
          <a:prstGeom prst="hear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git status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3776250" y="1328000"/>
            <a:ext cx="3382500" cy="1037400"/>
          </a:xfrm>
          <a:prstGeom prst="dodecagon">
            <a:avLst/>
          </a:prstGeom>
          <a:solidFill>
            <a:schemeClr val="accent6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git log --merge</a:t>
            </a:r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2008950" y="2400400"/>
            <a:ext cx="3807300" cy="2083500"/>
          </a:xfrm>
          <a:prstGeom prst="flowChartOr">
            <a:avLst/>
          </a:prstGeom>
          <a:solidFill>
            <a:srgbClr val="FFFF00"/>
          </a:solidFill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git diff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git checkout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git reset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git merge --abort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425" y="-2266950"/>
            <a:ext cx="9677399" cy="967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9275" y="-9891350"/>
            <a:ext cx="24193498" cy="2419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57550" y="-23147200"/>
            <a:ext cx="48386995" cy="483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700" y="2209800"/>
            <a:ext cx="6191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912100" y="-62658900"/>
            <a:ext cx="120967488" cy="120967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825" y="1138725"/>
            <a:ext cx="1895449" cy="18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700" y="1386425"/>
            <a:ext cx="3027799" cy="3027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/>
        </p:nvSpPr>
        <p:spPr>
          <a:xfrm>
            <a:off x="2972500" y="332650"/>
            <a:ext cx="426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to work</a:t>
            </a:r>
            <a:endParaRPr sz="36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3999" cy="112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50" y="834839"/>
            <a:ext cx="9144000" cy="382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649" y="2691999"/>
            <a:ext cx="2976799" cy="238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4750" y="78621"/>
            <a:ext cx="3642099" cy="10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7700" y="1486650"/>
            <a:ext cx="4251351" cy="339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5" y="52638"/>
            <a:ext cx="9143999" cy="493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6927"/>
            <a:ext cx="9143999" cy="493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3611156" y="566670"/>
            <a:ext cx="1371275" cy="1995350"/>
          </a:xfrm>
          <a:custGeom>
            <a:rect b="b" l="l" r="r" t="t"/>
            <a:pathLst>
              <a:path extrusionOk="0" h="79814" w="54851">
                <a:moveTo>
                  <a:pt x="43700" y="3476"/>
                </a:moveTo>
                <a:cubicBezTo>
                  <a:pt x="36266" y="1804"/>
                  <a:pt x="36317" y="1556"/>
                  <a:pt x="28832" y="131"/>
                </a:cubicBezTo>
                <a:cubicBezTo>
                  <a:pt x="23321" y="-918"/>
                  <a:pt x="19875" y="7125"/>
                  <a:pt x="16565" y="11654"/>
                </a:cubicBezTo>
                <a:cubicBezTo>
                  <a:pt x="3774" y="29155"/>
                  <a:pt x="-6082" y="56766"/>
                  <a:pt x="4671" y="75588"/>
                </a:cubicBezTo>
                <a:cubicBezTo>
                  <a:pt x="7011" y="79685"/>
                  <a:pt x="14043" y="80685"/>
                  <a:pt x="18424" y="78933"/>
                </a:cubicBezTo>
                <a:cubicBezTo>
                  <a:pt x="28412" y="74938"/>
                  <a:pt x="42977" y="59894"/>
                  <a:pt x="35894" y="51798"/>
                </a:cubicBezTo>
                <a:cubicBezTo>
                  <a:pt x="34997" y="50772"/>
                  <a:pt x="32415" y="50579"/>
                  <a:pt x="31805" y="51798"/>
                </a:cubicBezTo>
                <a:cubicBezTo>
                  <a:pt x="31294" y="52819"/>
                  <a:pt x="32933" y="54099"/>
                  <a:pt x="34035" y="54400"/>
                </a:cubicBezTo>
                <a:cubicBezTo>
                  <a:pt x="40730" y="56226"/>
                  <a:pt x="48119" y="56456"/>
                  <a:pt x="54851" y="54772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Google Shape;163;p17"/>
          <p:cNvSpPr/>
          <p:nvPr/>
        </p:nvSpPr>
        <p:spPr>
          <a:xfrm>
            <a:off x="5521400" y="1847395"/>
            <a:ext cx="381000" cy="643025"/>
          </a:xfrm>
          <a:custGeom>
            <a:rect b="b" l="l" r="r" t="t"/>
            <a:pathLst>
              <a:path extrusionOk="0" h="25721" w="15240">
                <a:moveTo>
                  <a:pt x="0" y="25102"/>
                </a:moveTo>
                <a:cubicBezTo>
                  <a:pt x="2045" y="12836"/>
                  <a:pt x="1483" y="12729"/>
                  <a:pt x="4089" y="569"/>
                </a:cubicBezTo>
                <a:cubicBezTo>
                  <a:pt x="4480" y="-1257"/>
                  <a:pt x="4386" y="2420"/>
                  <a:pt x="4461" y="4286"/>
                </a:cubicBezTo>
                <a:cubicBezTo>
                  <a:pt x="4705" y="10373"/>
                  <a:pt x="4997" y="16483"/>
                  <a:pt x="5947" y="22500"/>
                </a:cubicBezTo>
                <a:cubicBezTo>
                  <a:pt x="6369" y="25173"/>
                  <a:pt x="11992" y="26785"/>
                  <a:pt x="13753" y="24730"/>
                </a:cubicBezTo>
                <a:cubicBezTo>
                  <a:pt x="14927" y="23360"/>
                  <a:pt x="14886" y="21295"/>
                  <a:pt x="15240" y="1952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Google Shape;164;p17"/>
          <p:cNvSpPr/>
          <p:nvPr/>
        </p:nvSpPr>
        <p:spPr>
          <a:xfrm>
            <a:off x="5493525" y="1387700"/>
            <a:ext cx="325200" cy="297300"/>
          </a:xfrm>
          <a:prstGeom prst="heart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6320575" y="565932"/>
            <a:ext cx="548275" cy="1983375"/>
          </a:xfrm>
          <a:custGeom>
            <a:rect b="b" l="l" r="r" t="t"/>
            <a:pathLst>
              <a:path extrusionOk="0" h="79335" w="21931">
                <a:moveTo>
                  <a:pt x="0" y="79335"/>
                </a:moveTo>
                <a:cubicBezTo>
                  <a:pt x="4862" y="53730"/>
                  <a:pt x="9574" y="26831"/>
                  <a:pt x="4460" y="1276"/>
                </a:cubicBezTo>
                <a:cubicBezTo>
                  <a:pt x="4205" y="0"/>
                  <a:pt x="4460" y="2577"/>
                  <a:pt x="4460" y="3878"/>
                </a:cubicBezTo>
                <a:cubicBezTo>
                  <a:pt x="4460" y="6232"/>
                  <a:pt x="4460" y="8587"/>
                  <a:pt x="4460" y="10941"/>
                </a:cubicBezTo>
                <a:cubicBezTo>
                  <a:pt x="4460" y="16394"/>
                  <a:pt x="4089" y="21843"/>
                  <a:pt x="4089" y="27296"/>
                </a:cubicBezTo>
                <a:cubicBezTo>
                  <a:pt x="4089" y="40698"/>
                  <a:pt x="-1116" y="56290"/>
                  <a:pt x="6319" y="67440"/>
                </a:cubicBezTo>
                <a:cubicBezTo>
                  <a:pt x="9258" y="71848"/>
                  <a:pt x="16633" y="70414"/>
                  <a:pt x="21931" y="7041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Google Shape;166;p17"/>
          <p:cNvSpPr/>
          <p:nvPr/>
        </p:nvSpPr>
        <p:spPr>
          <a:xfrm flipH="1" rot="10800000">
            <a:off x="5902410" y="1053175"/>
            <a:ext cx="971085" cy="18575"/>
          </a:xfrm>
          <a:custGeom>
            <a:rect b="b" l="l" r="r" t="t"/>
            <a:pathLst>
              <a:path extrusionOk="0" h="1858" w="22302">
                <a:moveTo>
                  <a:pt x="0" y="1858"/>
                </a:moveTo>
                <a:cubicBezTo>
                  <a:pt x="11151" y="929"/>
                  <a:pt x="11151" y="929"/>
                  <a:pt x="22302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Google Shape;167;p17"/>
          <p:cNvSpPr/>
          <p:nvPr/>
        </p:nvSpPr>
        <p:spPr>
          <a:xfrm>
            <a:off x="410425" y="3379264"/>
            <a:ext cx="2759925" cy="1177225"/>
          </a:xfrm>
          <a:custGeom>
            <a:rect b="b" l="l" r="r" t="t"/>
            <a:pathLst>
              <a:path extrusionOk="0" h="47089" w="110397">
                <a:moveTo>
                  <a:pt x="0" y="23672"/>
                </a:moveTo>
                <a:cubicBezTo>
                  <a:pt x="3532" y="18840"/>
                  <a:pt x="3037" y="18437"/>
                  <a:pt x="7063" y="14008"/>
                </a:cubicBezTo>
                <a:cubicBezTo>
                  <a:pt x="8241" y="12712"/>
                  <a:pt x="7736" y="17460"/>
                  <a:pt x="7806" y="19211"/>
                </a:cubicBezTo>
                <a:cubicBezTo>
                  <a:pt x="8103" y="26642"/>
                  <a:pt x="2831" y="28911"/>
                  <a:pt x="8178" y="34080"/>
                </a:cubicBezTo>
                <a:cubicBezTo>
                  <a:pt x="14212" y="39914"/>
                  <a:pt x="27114" y="18464"/>
                  <a:pt x="21187" y="12521"/>
                </a:cubicBezTo>
                <a:cubicBezTo>
                  <a:pt x="19763" y="11093"/>
                  <a:pt x="20244" y="16458"/>
                  <a:pt x="20072" y="18468"/>
                </a:cubicBezTo>
                <a:cubicBezTo>
                  <a:pt x="19422" y="26047"/>
                  <a:pt x="17335" y="40015"/>
                  <a:pt x="24904" y="40770"/>
                </a:cubicBezTo>
                <a:cubicBezTo>
                  <a:pt x="33354" y="41613"/>
                  <a:pt x="43181" y="19409"/>
                  <a:pt x="34941" y="17353"/>
                </a:cubicBezTo>
                <a:cubicBezTo>
                  <a:pt x="32272" y="16687"/>
                  <a:pt x="33326" y="25871"/>
                  <a:pt x="36056" y="25530"/>
                </a:cubicBezTo>
                <a:cubicBezTo>
                  <a:pt x="42875" y="24679"/>
                  <a:pt x="48748" y="13074"/>
                  <a:pt x="54641" y="16609"/>
                </a:cubicBezTo>
                <a:cubicBezTo>
                  <a:pt x="56026" y="17440"/>
                  <a:pt x="51997" y="18488"/>
                  <a:pt x="50552" y="19211"/>
                </a:cubicBezTo>
                <a:cubicBezTo>
                  <a:pt x="47503" y="20736"/>
                  <a:pt x="47369" y="25471"/>
                  <a:pt x="47207" y="28876"/>
                </a:cubicBezTo>
                <a:cubicBezTo>
                  <a:pt x="46929" y="34702"/>
                  <a:pt x="45563" y="43677"/>
                  <a:pt x="50924" y="45974"/>
                </a:cubicBezTo>
                <a:cubicBezTo>
                  <a:pt x="54482" y="47499"/>
                  <a:pt x="58407" y="42134"/>
                  <a:pt x="59845" y="38540"/>
                </a:cubicBezTo>
                <a:cubicBezTo>
                  <a:pt x="62072" y="32974"/>
                  <a:pt x="59631" y="18761"/>
                  <a:pt x="54269" y="21442"/>
                </a:cubicBezTo>
                <a:cubicBezTo>
                  <a:pt x="51984" y="22584"/>
                  <a:pt x="56678" y="28196"/>
                  <a:pt x="59102" y="27389"/>
                </a:cubicBezTo>
                <a:cubicBezTo>
                  <a:pt x="61928" y="26448"/>
                  <a:pt x="64089" y="23734"/>
                  <a:pt x="65421" y="21070"/>
                </a:cubicBezTo>
                <a:cubicBezTo>
                  <a:pt x="65999" y="19913"/>
                  <a:pt x="66127" y="16126"/>
                  <a:pt x="66536" y="17353"/>
                </a:cubicBezTo>
                <a:cubicBezTo>
                  <a:pt x="67124" y="19116"/>
                  <a:pt x="66536" y="21070"/>
                  <a:pt x="66536" y="22929"/>
                </a:cubicBezTo>
                <a:cubicBezTo>
                  <a:pt x="66536" y="25296"/>
                  <a:pt x="64936" y="29656"/>
                  <a:pt x="67279" y="29991"/>
                </a:cubicBezTo>
                <a:cubicBezTo>
                  <a:pt x="70195" y="30408"/>
                  <a:pt x="73374" y="24563"/>
                  <a:pt x="75457" y="26646"/>
                </a:cubicBezTo>
                <a:cubicBezTo>
                  <a:pt x="79994" y="31183"/>
                  <a:pt x="72385" y="45603"/>
                  <a:pt x="78802" y="45603"/>
                </a:cubicBezTo>
                <a:cubicBezTo>
                  <a:pt x="85675" y="45603"/>
                  <a:pt x="86491" y="33972"/>
                  <a:pt x="88466" y="27389"/>
                </a:cubicBezTo>
                <a:cubicBezTo>
                  <a:pt x="91069" y="18712"/>
                  <a:pt x="98054" y="4307"/>
                  <a:pt x="89953" y="254"/>
                </a:cubicBezTo>
                <a:cubicBezTo>
                  <a:pt x="87919" y="-764"/>
                  <a:pt x="86982" y="3958"/>
                  <a:pt x="86608" y="6202"/>
                </a:cubicBezTo>
                <a:cubicBezTo>
                  <a:pt x="85284" y="14147"/>
                  <a:pt x="84856" y="22427"/>
                  <a:pt x="86236" y="30363"/>
                </a:cubicBezTo>
                <a:cubicBezTo>
                  <a:pt x="86792" y="33561"/>
                  <a:pt x="87061" y="33504"/>
                  <a:pt x="87723" y="36682"/>
                </a:cubicBezTo>
                <a:cubicBezTo>
                  <a:pt x="88030" y="38157"/>
                  <a:pt x="87990" y="42572"/>
                  <a:pt x="88466" y="41142"/>
                </a:cubicBezTo>
                <a:cubicBezTo>
                  <a:pt x="90032" y="36437"/>
                  <a:pt x="88989" y="30723"/>
                  <a:pt x="91812" y="26646"/>
                </a:cubicBezTo>
                <a:cubicBezTo>
                  <a:pt x="93359" y="24412"/>
                  <a:pt x="96378" y="18175"/>
                  <a:pt x="97387" y="20698"/>
                </a:cubicBezTo>
                <a:cubicBezTo>
                  <a:pt x="98868" y="24403"/>
                  <a:pt x="87006" y="28148"/>
                  <a:pt x="90325" y="30363"/>
                </a:cubicBezTo>
                <a:cubicBezTo>
                  <a:pt x="92350" y="31714"/>
                  <a:pt x="95418" y="30790"/>
                  <a:pt x="97387" y="32221"/>
                </a:cubicBezTo>
                <a:cubicBezTo>
                  <a:pt x="102713" y="36094"/>
                  <a:pt x="105740" y="42432"/>
                  <a:pt x="110397" y="47089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Google Shape;168;p17"/>
          <p:cNvSpPr/>
          <p:nvPr/>
        </p:nvSpPr>
        <p:spPr>
          <a:xfrm>
            <a:off x="3123900" y="3353040"/>
            <a:ext cx="2258100" cy="1532750"/>
          </a:xfrm>
          <a:custGeom>
            <a:rect b="b" l="l" r="r" t="t"/>
            <a:pathLst>
              <a:path extrusionOk="0" h="61310" w="90324">
                <a:moveTo>
                  <a:pt x="0" y="44421"/>
                </a:moveTo>
                <a:cubicBezTo>
                  <a:pt x="9107" y="31598"/>
                  <a:pt x="8652" y="31262"/>
                  <a:pt x="18213" y="18774"/>
                </a:cubicBezTo>
                <a:cubicBezTo>
                  <a:pt x="18541" y="18346"/>
                  <a:pt x="18581" y="23186"/>
                  <a:pt x="18585" y="23234"/>
                </a:cubicBezTo>
                <a:cubicBezTo>
                  <a:pt x="18759" y="25488"/>
                  <a:pt x="19257" y="27708"/>
                  <a:pt x="19700" y="29925"/>
                </a:cubicBezTo>
                <a:cubicBezTo>
                  <a:pt x="20334" y="33093"/>
                  <a:pt x="21026" y="37107"/>
                  <a:pt x="18957" y="39589"/>
                </a:cubicBezTo>
                <a:cubicBezTo>
                  <a:pt x="17941" y="40808"/>
                  <a:pt x="14118" y="43685"/>
                  <a:pt x="15240" y="42563"/>
                </a:cubicBezTo>
                <a:cubicBezTo>
                  <a:pt x="17357" y="40446"/>
                  <a:pt x="20657" y="40008"/>
                  <a:pt x="23417" y="38846"/>
                </a:cubicBezTo>
                <a:cubicBezTo>
                  <a:pt x="31896" y="35277"/>
                  <a:pt x="35992" y="23116"/>
                  <a:pt x="35312" y="13941"/>
                </a:cubicBezTo>
                <a:cubicBezTo>
                  <a:pt x="35028" y="10105"/>
                  <a:pt x="33766" y="6362"/>
                  <a:pt x="32338" y="2790"/>
                </a:cubicBezTo>
                <a:cubicBezTo>
                  <a:pt x="31942" y="1800"/>
                  <a:pt x="31234" y="-566"/>
                  <a:pt x="30480" y="188"/>
                </a:cubicBezTo>
                <a:cubicBezTo>
                  <a:pt x="28632" y="2036"/>
                  <a:pt x="29736" y="5380"/>
                  <a:pt x="29736" y="7994"/>
                </a:cubicBezTo>
                <a:cubicBezTo>
                  <a:pt x="29736" y="15454"/>
                  <a:pt x="30260" y="22957"/>
                  <a:pt x="31595" y="30297"/>
                </a:cubicBezTo>
                <a:cubicBezTo>
                  <a:pt x="32278" y="34052"/>
                  <a:pt x="30380" y="41448"/>
                  <a:pt x="34197" y="41448"/>
                </a:cubicBezTo>
                <a:cubicBezTo>
                  <a:pt x="37965" y="41448"/>
                  <a:pt x="36458" y="33765"/>
                  <a:pt x="39401" y="31412"/>
                </a:cubicBezTo>
                <a:cubicBezTo>
                  <a:pt x="42823" y="28677"/>
                  <a:pt x="44481" y="41907"/>
                  <a:pt x="48693" y="40704"/>
                </a:cubicBezTo>
                <a:cubicBezTo>
                  <a:pt x="52744" y="39547"/>
                  <a:pt x="53037" y="33448"/>
                  <a:pt x="54641" y="29553"/>
                </a:cubicBezTo>
                <a:cubicBezTo>
                  <a:pt x="54652" y="29527"/>
                  <a:pt x="58729" y="25066"/>
                  <a:pt x="58729" y="24349"/>
                </a:cubicBezTo>
                <a:cubicBezTo>
                  <a:pt x="58729" y="22852"/>
                  <a:pt x="57083" y="26956"/>
                  <a:pt x="56871" y="28438"/>
                </a:cubicBezTo>
                <a:cubicBezTo>
                  <a:pt x="56466" y="31270"/>
                  <a:pt x="56792" y="34247"/>
                  <a:pt x="57614" y="36987"/>
                </a:cubicBezTo>
                <a:cubicBezTo>
                  <a:pt x="57942" y="38081"/>
                  <a:pt x="59811" y="40286"/>
                  <a:pt x="60216" y="39218"/>
                </a:cubicBezTo>
                <a:cubicBezTo>
                  <a:pt x="62281" y="33775"/>
                  <a:pt x="62761" y="33832"/>
                  <a:pt x="63562" y="28066"/>
                </a:cubicBezTo>
                <a:cubicBezTo>
                  <a:pt x="63732" y="26839"/>
                  <a:pt x="61142" y="24728"/>
                  <a:pt x="60588" y="25836"/>
                </a:cubicBezTo>
                <a:cubicBezTo>
                  <a:pt x="59795" y="27423"/>
                  <a:pt x="63646" y="28066"/>
                  <a:pt x="65420" y="28066"/>
                </a:cubicBezTo>
                <a:cubicBezTo>
                  <a:pt x="68924" y="28066"/>
                  <a:pt x="71088" y="23659"/>
                  <a:pt x="72854" y="20632"/>
                </a:cubicBezTo>
                <a:cubicBezTo>
                  <a:pt x="72986" y="20405"/>
                  <a:pt x="73902" y="18605"/>
                  <a:pt x="73969" y="18774"/>
                </a:cubicBezTo>
                <a:cubicBezTo>
                  <a:pt x="77539" y="27707"/>
                  <a:pt x="76326" y="37871"/>
                  <a:pt x="77686" y="47395"/>
                </a:cubicBezTo>
                <a:cubicBezTo>
                  <a:pt x="78247" y="51322"/>
                  <a:pt x="78058" y="55323"/>
                  <a:pt x="78058" y="59290"/>
                </a:cubicBezTo>
                <a:cubicBezTo>
                  <a:pt x="78058" y="60012"/>
                  <a:pt x="77589" y="61471"/>
                  <a:pt x="76943" y="61148"/>
                </a:cubicBezTo>
                <a:cubicBezTo>
                  <a:pt x="71019" y="58184"/>
                  <a:pt x="74341" y="48072"/>
                  <a:pt x="74341" y="41448"/>
                </a:cubicBezTo>
                <a:cubicBezTo>
                  <a:pt x="74341" y="35070"/>
                  <a:pt x="75768" y="28760"/>
                  <a:pt x="76943" y="22491"/>
                </a:cubicBezTo>
                <a:cubicBezTo>
                  <a:pt x="77364" y="20245"/>
                  <a:pt x="76814" y="17416"/>
                  <a:pt x="78430" y="15800"/>
                </a:cubicBezTo>
                <a:cubicBezTo>
                  <a:pt x="79485" y="14745"/>
                  <a:pt x="80787" y="17787"/>
                  <a:pt x="81404" y="19145"/>
                </a:cubicBezTo>
                <a:cubicBezTo>
                  <a:pt x="83829" y="24480"/>
                  <a:pt x="79857" y="34635"/>
                  <a:pt x="85492" y="36244"/>
                </a:cubicBezTo>
                <a:cubicBezTo>
                  <a:pt x="89497" y="37388"/>
                  <a:pt x="88014" y="28187"/>
                  <a:pt x="90324" y="24721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Google Shape;169;p17"/>
          <p:cNvSpPr/>
          <p:nvPr/>
        </p:nvSpPr>
        <p:spPr>
          <a:xfrm>
            <a:off x="6155314" y="2859514"/>
            <a:ext cx="1633500" cy="1964050"/>
          </a:xfrm>
          <a:custGeom>
            <a:rect b="b" l="l" r="r" t="t"/>
            <a:pathLst>
              <a:path extrusionOk="0" h="78562" w="65340">
                <a:moveTo>
                  <a:pt x="2149" y="38886"/>
                </a:moveTo>
                <a:cubicBezTo>
                  <a:pt x="4194" y="33868"/>
                  <a:pt x="5122" y="23548"/>
                  <a:pt x="6238" y="28850"/>
                </a:cubicBezTo>
                <a:cubicBezTo>
                  <a:pt x="8256" y="38435"/>
                  <a:pt x="4148" y="48468"/>
                  <a:pt x="5123" y="58215"/>
                </a:cubicBezTo>
                <a:cubicBezTo>
                  <a:pt x="5630" y="63283"/>
                  <a:pt x="6238" y="68361"/>
                  <a:pt x="6238" y="73455"/>
                </a:cubicBezTo>
                <a:cubicBezTo>
                  <a:pt x="6238" y="75066"/>
                  <a:pt x="7375" y="77147"/>
                  <a:pt x="6238" y="78287"/>
                </a:cubicBezTo>
                <a:cubicBezTo>
                  <a:pt x="5142" y="79386"/>
                  <a:pt x="4650" y="75612"/>
                  <a:pt x="4008" y="74199"/>
                </a:cubicBezTo>
                <a:cubicBezTo>
                  <a:pt x="2640" y="71189"/>
                  <a:pt x="2143" y="67820"/>
                  <a:pt x="1778" y="64534"/>
                </a:cubicBezTo>
                <a:cubicBezTo>
                  <a:pt x="627" y="54168"/>
                  <a:pt x="-3342" y="35158"/>
                  <a:pt x="6982" y="33682"/>
                </a:cubicBezTo>
                <a:cubicBezTo>
                  <a:pt x="11535" y="33031"/>
                  <a:pt x="8764" y="46706"/>
                  <a:pt x="13301" y="45949"/>
                </a:cubicBezTo>
                <a:cubicBezTo>
                  <a:pt x="19319" y="44945"/>
                  <a:pt x="17907" y="34280"/>
                  <a:pt x="22222" y="29965"/>
                </a:cubicBezTo>
                <a:cubicBezTo>
                  <a:pt x="22516" y="29671"/>
                  <a:pt x="22965" y="29179"/>
                  <a:pt x="22965" y="29594"/>
                </a:cubicBezTo>
                <a:cubicBezTo>
                  <a:pt x="22965" y="31700"/>
                  <a:pt x="20253" y="33079"/>
                  <a:pt x="19991" y="35169"/>
                </a:cubicBezTo>
                <a:cubicBezTo>
                  <a:pt x="19658" y="37829"/>
                  <a:pt x="21909" y="42707"/>
                  <a:pt x="24452" y="41860"/>
                </a:cubicBezTo>
                <a:cubicBezTo>
                  <a:pt x="26943" y="41030"/>
                  <a:pt x="27054" y="37051"/>
                  <a:pt x="27054" y="34426"/>
                </a:cubicBezTo>
                <a:cubicBezTo>
                  <a:pt x="27054" y="33559"/>
                  <a:pt x="27054" y="30957"/>
                  <a:pt x="27054" y="31824"/>
                </a:cubicBezTo>
                <a:cubicBezTo>
                  <a:pt x="27054" y="36933"/>
                  <a:pt x="27962" y="46790"/>
                  <a:pt x="33001" y="45949"/>
                </a:cubicBezTo>
                <a:cubicBezTo>
                  <a:pt x="38656" y="45006"/>
                  <a:pt x="30806" y="32904"/>
                  <a:pt x="34860" y="28850"/>
                </a:cubicBezTo>
                <a:cubicBezTo>
                  <a:pt x="36039" y="27671"/>
                  <a:pt x="36538" y="32567"/>
                  <a:pt x="38205" y="32567"/>
                </a:cubicBezTo>
                <a:cubicBezTo>
                  <a:pt x="40068" y="32567"/>
                  <a:pt x="42823" y="31342"/>
                  <a:pt x="43781" y="32939"/>
                </a:cubicBezTo>
                <a:cubicBezTo>
                  <a:pt x="45697" y="36134"/>
                  <a:pt x="43715" y="40454"/>
                  <a:pt x="44524" y="44090"/>
                </a:cubicBezTo>
                <a:cubicBezTo>
                  <a:pt x="44790" y="45287"/>
                  <a:pt x="46168" y="47458"/>
                  <a:pt x="47126" y="46692"/>
                </a:cubicBezTo>
                <a:cubicBezTo>
                  <a:pt x="50200" y="44232"/>
                  <a:pt x="49509" y="39101"/>
                  <a:pt x="49728" y="35169"/>
                </a:cubicBezTo>
                <a:cubicBezTo>
                  <a:pt x="50086" y="28725"/>
                  <a:pt x="50843" y="22294"/>
                  <a:pt x="50843" y="15840"/>
                </a:cubicBezTo>
                <a:cubicBezTo>
                  <a:pt x="50843" y="12371"/>
                  <a:pt x="50843" y="8902"/>
                  <a:pt x="50843" y="5433"/>
                </a:cubicBezTo>
                <a:cubicBezTo>
                  <a:pt x="50843" y="4070"/>
                  <a:pt x="50619" y="0"/>
                  <a:pt x="50843" y="1344"/>
                </a:cubicBezTo>
                <a:cubicBezTo>
                  <a:pt x="52433" y="10877"/>
                  <a:pt x="52245" y="20727"/>
                  <a:pt x="51215" y="30337"/>
                </a:cubicBezTo>
                <a:cubicBezTo>
                  <a:pt x="50409" y="37853"/>
                  <a:pt x="47052" y="46963"/>
                  <a:pt x="51587" y="53011"/>
                </a:cubicBezTo>
                <a:cubicBezTo>
                  <a:pt x="55128" y="57733"/>
                  <a:pt x="63472" y="47459"/>
                  <a:pt x="65340" y="4186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Google Shape;170;p17"/>
          <p:cNvSpPr/>
          <p:nvPr/>
        </p:nvSpPr>
        <p:spPr>
          <a:xfrm>
            <a:off x="7101150" y="3181200"/>
            <a:ext cx="975750" cy="27875"/>
          </a:xfrm>
          <a:custGeom>
            <a:rect b="b" l="l" r="r" t="t"/>
            <a:pathLst>
              <a:path extrusionOk="0" h="1115" w="39030">
                <a:moveTo>
                  <a:pt x="0" y="0"/>
                </a:moveTo>
                <a:cubicBezTo>
                  <a:pt x="19515" y="558"/>
                  <a:pt x="19515" y="558"/>
                  <a:pt x="39030" y="1115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Google Shape;171;p17"/>
          <p:cNvSpPr/>
          <p:nvPr/>
        </p:nvSpPr>
        <p:spPr>
          <a:xfrm>
            <a:off x="8281325" y="3000925"/>
            <a:ext cx="529675" cy="1056275"/>
          </a:xfrm>
          <a:custGeom>
            <a:rect b="b" l="l" r="r" t="t"/>
            <a:pathLst>
              <a:path extrusionOk="0" h="42251" w="21187">
                <a:moveTo>
                  <a:pt x="0" y="6467"/>
                </a:moveTo>
                <a:cubicBezTo>
                  <a:pt x="3160" y="3308"/>
                  <a:pt x="2361" y="2221"/>
                  <a:pt x="6319" y="148"/>
                </a:cubicBezTo>
                <a:cubicBezTo>
                  <a:pt x="7449" y="-444"/>
                  <a:pt x="8258" y="2221"/>
                  <a:pt x="8178" y="3494"/>
                </a:cubicBezTo>
                <a:cubicBezTo>
                  <a:pt x="7385" y="16181"/>
                  <a:pt x="4089" y="28697"/>
                  <a:pt x="4089" y="41408"/>
                </a:cubicBezTo>
                <a:cubicBezTo>
                  <a:pt x="4089" y="42550"/>
                  <a:pt x="6292" y="42151"/>
                  <a:pt x="7434" y="42151"/>
                </a:cubicBezTo>
                <a:cubicBezTo>
                  <a:pt x="12124" y="42151"/>
                  <a:pt x="16991" y="41273"/>
                  <a:pt x="21187" y="39178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72" name="Google Shape;1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75" y="822538"/>
            <a:ext cx="2638750" cy="14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00" y="152400"/>
            <a:ext cx="8361250" cy="46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3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3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3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25" y="152400"/>
            <a:ext cx="820675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 rotWithShape="1">
          <a:blip r:embed="rId4">
            <a:alphaModFix/>
          </a:blip>
          <a:srcRect b="58221" l="0" r="0" t="0"/>
          <a:stretch/>
        </p:blipFill>
        <p:spPr>
          <a:xfrm>
            <a:off x="261725" y="116875"/>
            <a:ext cx="5360676" cy="2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 rotWithShape="1">
          <a:blip r:embed="rId4">
            <a:alphaModFix/>
          </a:blip>
          <a:srcRect b="0" l="0" r="0" t="58221"/>
          <a:stretch/>
        </p:blipFill>
        <p:spPr>
          <a:xfrm>
            <a:off x="3596125" y="2571750"/>
            <a:ext cx="5360676" cy="2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4801" y="152400"/>
            <a:ext cx="22669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51" y="2651525"/>
            <a:ext cx="22669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7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1"/>
          <p:cNvPicPr preferRelativeResize="0"/>
          <p:nvPr/>
        </p:nvPicPr>
        <p:blipFill rotWithShape="1">
          <a:blip r:embed="rId4">
            <a:alphaModFix/>
          </a:blip>
          <a:srcRect b="56032" l="19794" r="19782" t="4982"/>
          <a:stretch/>
        </p:blipFill>
        <p:spPr>
          <a:xfrm>
            <a:off x="884375" y="356225"/>
            <a:ext cx="3687625" cy="273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 rotWithShape="1">
          <a:blip r:embed="rId4">
            <a:alphaModFix/>
          </a:blip>
          <a:srcRect b="0" l="12213" r="11264" t="64439"/>
          <a:stretch/>
        </p:blipFill>
        <p:spPr>
          <a:xfrm>
            <a:off x="3836850" y="2344850"/>
            <a:ext cx="4983450" cy="265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7300" y="4404025"/>
            <a:ext cx="29908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400" y="152400"/>
            <a:ext cx="2040050" cy="20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6850" y="152400"/>
            <a:ext cx="2040050" cy="20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240676"/>
            <a:ext cx="1750424" cy="175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